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71" r:id="rId12"/>
    <p:sldId id="281" r:id="rId13"/>
    <p:sldId id="268" r:id="rId14"/>
    <p:sldId id="269" r:id="rId15"/>
    <p:sldId id="282" r:id="rId16"/>
    <p:sldId id="270" r:id="rId17"/>
    <p:sldId id="275" r:id="rId18"/>
    <p:sldId id="276" r:id="rId19"/>
    <p:sldId id="267" r:id="rId20"/>
    <p:sldId id="272" r:id="rId21"/>
    <p:sldId id="273" r:id="rId22"/>
    <p:sldId id="274" r:id="rId23"/>
    <p:sldId id="277" r:id="rId24"/>
    <p:sldId id="278" r:id="rId25"/>
    <p:sldId id="279" r:id="rId26"/>
    <p:sldId id="280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9" d="100"/>
          <a:sy n="49" d="100"/>
        </p:scale>
        <p:origin x="-11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44C79D-A5E6-C147-80A7-EE98793EC6CD}" type="datetimeFigureOut">
              <a:rPr lang="en-US" smtClean="0"/>
              <a:t>8/26/13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9B97E6-53E0-1E41-8A01-F681B4F23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6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Ode to the VMAs</a:t>
            </a:r>
            <a:r>
              <a:rPr lang="en-US" baseline="0" dirty="0" smtClean="0"/>
              <a:t> that just happened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B97E6-53E0-1E41-8A01-F681B4F239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18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Cinderella</a:t>
            </a:r>
            <a:r>
              <a:rPr lang="en-US" baseline="0" dirty="0" smtClean="0"/>
              <a:t> moments, disruptive to industry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B97E6-53E0-1E41-8A01-F681B4F239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09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 culture</a:t>
            </a:r>
            <a:r>
              <a:rPr lang="en-US" baseline="0" dirty="0" smtClean="0"/>
              <a:t> -&gt; desire for designer fashion</a:t>
            </a:r>
          </a:p>
          <a:p>
            <a:r>
              <a:rPr lang="en-US" baseline="0" dirty="0" smtClean="0"/>
              <a:t>Democratize fashion -&gt; real designers at affordable prices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B97E6-53E0-1E41-8A01-F681B4F239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Analytics is what</a:t>
            </a:r>
            <a:r>
              <a:rPr lang="en-US" baseline="0" dirty="0" smtClean="0"/>
              <a:t> makes us sparkle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B97E6-53E0-1E41-8A01-F681B4F239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34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 have ideas/suggestions please say so!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let me know, interrupt, tell me </a:t>
            </a:r>
            <a:r>
              <a:rPr lang="en-US" dirty="0" err="1" smtClean="0">
                <a:latin typeface="Gill Sans Light"/>
                <a:cs typeface="Gill Sans Light"/>
              </a:rPr>
              <a:t>i'm</a:t>
            </a:r>
            <a:r>
              <a:rPr lang="en-US" dirty="0" smtClean="0">
                <a:latin typeface="Gill Sans Light"/>
                <a:cs typeface="Gill Sans Light"/>
              </a:rPr>
              <a:t> wrong! (in whatever form you are comfortable). 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(fake</a:t>
            </a:r>
            <a:r>
              <a:rPr lang="en-US" baseline="0" dirty="0" smtClean="0">
                <a:latin typeface="Gill Sans Light"/>
                <a:cs typeface="Gill Sans Light"/>
              </a:rPr>
              <a:t> it till you make it)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B97E6-53E0-1E41-8A01-F681B4F239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49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Early</a:t>
            </a:r>
            <a:r>
              <a:rPr lang="en-US" baseline="0" dirty="0" smtClean="0"/>
              <a:t> commits to the inherited codebase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B97E6-53E0-1E41-8A01-F681B4F239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5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dumb programmers?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B97E6-53E0-1E41-8A01-F681B4F239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04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Viewers</a:t>
            </a:r>
            <a:r>
              <a:rPr lang="en-US" baseline="0" dirty="0" smtClean="0"/>
              <a:t> can modify – not pretty – basically a whole new way of dealing with data – copy and pasting incorporates errors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9B97E6-53E0-1E41-8A01-F681B4F239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F835-B1E4-CC41-9D01-89454F05E38C}" type="datetimeFigureOut">
              <a:rPr lang="en-US" smtClean="0"/>
              <a:t>8/26/13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A8608-D34C-1C4D-975A-F0D930DFB7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F835-B1E4-CC41-9D01-89454F05E38C}" type="datetimeFigureOut">
              <a:rPr lang="en-US" smtClean="0"/>
              <a:t>8/26/13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A8608-D34C-1C4D-975A-F0D930DFB7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F835-B1E4-CC41-9D01-89454F05E38C}" type="datetimeFigureOut">
              <a:rPr lang="en-US" smtClean="0"/>
              <a:t>8/26/13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A8608-D34C-1C4D-975A-F0D930DFB7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F835-B1E4-CC41-9D01-89454F05E38C}" type="datetimeFigureOut">
              <a:rPr lang="en-US" smtClean="0"/>
              <a:t>8/26/13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A8608-D34C-1C4D-975A-F0D930DFB7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F835-B1E4-CC41-9D01-89454F05E38C}" type="datetimeFigureOut">
              <a:rPr lang="en-US" smtClean="0"/>
              <a:t>8/26/13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A8608-D34C-1C4D-975A-F0D930DFB7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F835-B1E4-CC41-9D01-89454F05E38C}" type="datetimeFigureOut">
              <a:rPr lang="en-US" smtClean="0"/>
              <a:t>8/26/13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A8608-D34C-1C4D-975A-F0D930DFB7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F835-B1E4-CC41-9D01-89454F05E38C}" type="datetimeFigureOut">
              <a:rPr lang="en-US" smtClean="0"/>
              <a:t>8/26/13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A8608-D34C-1C4D-975A-F0D930DFB7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F835-B1E4-CC41-9D01-89454F05E38C}" type="datetimeFigureOut">
              <a:rPr lang="en-US" smtClean="0"/>
              <a:t>8/26/13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A8608-D34C-1C4D-975A-F0D930DFB7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F835-B1E4-CC41-9D01-89454F05E38C}" type="datetimeFigureOut">
              <a:rPr lang="en-US" smtClean="0"/>
              <a:t>8/26/13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A8608-D34C-1C4D-975A-F0D930DFB7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F835-B1E4-CC41-9D01-89454F05E38C}" type="datetimeFigureOut">
              <a:rPr lang="en-US" smtClean="0"/>
              <a:t>8/26/13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A8608-D34C-1C4D-975A-F0D930DFB7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FF835-B1E4-CC41-9D01-89454F05E38C}" type="datetimeFigureOut">
              <a:rPr lang="en-US" smtClean="0"/>
              <a:t>8/26/13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A8608-D34C-1C4D-975A-F0D930DFB7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FF835-B1E4-CC41-9D01-89454F05E38C}" type="datetimeFigureOut">
              <a:rPr lang="en-US" smtClean="0"/>
              <a:t>8/26/13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A8608-D34C-1C4D-975A-F0D930DFB74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3.png"/><Relationship Id="rId1" Type="http://schemas.microsoft.com/office/2007/relationships/media" Target="file://localhost/Users/anna/Desktop/python.gif" TargetMode="External"/><Relationship Id="rId2" Type="http://schemas.openxmlformats.org/officeDocument/2006/relationships/video" Target="file://localhost/Users/anna/Desktop/python.gi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7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445" y="-97715"/>
            <a:ext cx="9224122" cy="6149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0122" y="4224829"/>
            <a:ext cx="9224122" cy="233762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Python-</a:t>
            </a:r>
            <a:r>
              <a:rPr lang="en-US" dirty="0" err="1">
                <a:solidFill>
                  <a:schemeClr val="bg1"/>
                </a:solidFill>
                <a:latin typeface="Gill Sans Light"/>
                <a:cs typeface="Gill Sans Light"/>
              </a:rPr>
              <a:t>i</a:t>
            </a:r>
            <a:r>
              <a:rPr lang="en-US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zation</a:t>
            </a:r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 at RTR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9479" y="6165099"/>
            <a:ext cx="8614520" cy="1752600"/>
          </a:xfrm>
        </p:spPr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n-US" sz="2800" dirty="0" smtClean="0">
                <a:latin typeface="Gill Sans Light"/>
                <a:cs typeface="Gill Sans Light"/>
              </a:rPr>
              <a:t>Anna Smith</a:t>
            </a:r>
          </a:p>
          <a:p>
            <a:pPr>
              <a:lnSpc>
                <a:spcPct val="50000"/>
              </a:lnSpc>
            </a:pPr>
            <a:r>
              <a:rPr lang="en-US" sz="2800" dirty="0" smtClean="0">
                <a:latin typeface="Gill Sans Light"/>
                <a:cs typeface="Gill Sans Light"/>
              </a:rPr>
              <a:t>@</a:t>
            </a:r>
            <a:r>
              <a:rPr lang="en-US" sz="2800" dirty="0" err="1" smtClean="0">
                <a:latin typeface="Gill Sans Light"/>
                <a:cs typeface="Gill Sans Light"/>
              </a:rPr>
              <a:t>OMGannaks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1054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Example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45795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08-26 at 12.29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" y="0"/>
            <a:ext cx="598037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Example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836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8-27 at 10.31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7" y="0"/>
            <a:ext cx="59415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Example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995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8-26 at 1.3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" y="0"/>
            <a:ext cx="5499100" cy="391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Example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3153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8-26 at 1.3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" y="0"/>
            <a:ext cx="5499100" cy="391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Example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4" name="Picture 3" descr="Screen Shot 2013-08-26 at 1.28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2" y="4694683"/>
            <a:ext cx="8312681" cy="33736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74118" y="4638239"/>
            <a:ext cx="8312682" cy="44176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68222" y="5362222"/>
            <a:ext cx="3852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/</a:t>
            </a:r>
            <a:r>
              <a:rPr lang="en-US" dirty="0" err="1">
                <a:latin typeface="Gill Sans Light"/>
                <a:cs typeface="Gill Sans Light"/>
              </a:rPr>
              <a:t>usr</a:t>
            </a:r>
            <a:r>
              <a:rPr lang="en-US" dirty="0">
                <a:latin typeface="Gill Sans Light"/>
                <a:cs typeface="Gill Sans Light"/>
              </a:rPr>
              <a:t>/local/lib/python2.7/site-packages/</a:t>
            </a:r>
            <a:br>
              <a:rPr lang="en-US" dirty="0">
                <a:latin typeface="Gill Sans Light"/>
                <a:cs typeface="Gill Sans Light"/>
              </a:rPr>
            </a:br>
            <a:r>
              <a:rPr lang="en-US" dirty="0">
                <a:latin typeface="Gill Sans Light"/>
                <a:cs typeface="Gill Sans Light"/>
              </a:rPr>
              <a:t>/</a:t>
            </a:r>
            <a:r>
              <a:rPr lang="en-US" dirty="0" err="1">
                <a:latin typeface="Gill Sans Light"/>
                <a:cs typeface="Gill Sans Light"/>
              </a:rPr>
              <a:t>usr</a:t>
            </a:r>
            <a:r>
              <a:rPr lang="en-US" dirty="0">
                <a:latin typeface="Gill Sans Light"/>
                <a:cs typeface="Gill Sans Light"/>
              </a:rPr>
              <a:t>/lib/python2.4/site-</a:t>
            </a:r>
            <a:r>
              <a:rPr lang="en-US" dirty="0" smtClean="0">
                <a:latin typeface="Gill Sans Light"/>
                <a:cs typeface="Gill Sans Light"/>
              </a:rPr>
              <a:t>packages/</a:t>
            </a:r>
            <a:r>
              <a:rPr lang="en-US" dirty="0">
                <a:latin typeface="Gill Sans Light"/>
                <a:cs typeface="Gill Sans Light"/>
              </a:rPr>
              <a:t/>
            </a:r>
            <a:br>
              <a:rPr lang="en-US" dirty="0">
                <a:latin typeface="Gill Sans Light"/>
                <a:cs typeface="Gill Sans Light"/>
              </a:rPr>
            </a:br>
            <a:r>
              <a:rPr lang="en-US" dirty="0" smtClean="0">
                <a:latin typeface="Gill Sans Light"/>
                <a:cs typeface="Gill Sans Light"/>
              </a:rPr>
              <a:t>/</a:t>
            </a:r>
            <a:r>
              <a:rPr lang="en-US" dirty="0" err="1">
                <a:latin typeface="Gill Sans Light"/>
                <a:cs typeface="Gill Sans Light"/>
              </a:rPr>
              <a:t>usr</a:t>
            </a:r>
            <a:r>
              <a:rPr lang="en-US" dirty="0">
                <a:latin typeface="Gill Sans Light"/>
                <a:cs typeface="Gill Sans Light"/>
              </a:rPr>
              <a:t>/lib/python2.6/site-</a:t>
            </a:r>
            <a:r>
              <a:rPr lang="en-US" dirty="0" smtClean="0">
                <a:latin typeface="Gill Sans Light"/>
                <a:cs typeface="Gill Sans Light"/>
              </a:rPr>
              <a:t>packages/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60589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Let’s talk about </a:t>
            </a:r>
            <a:r>
              <a:rPr lang="en-US" dirty="0" err="1" smtClean="0">
                <a:latin typeface="Gill Sans Light"/>
                <a:cs typeface="Gill Sans Light"/>
              </a:rPr>
              <a:t>sys.path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Check your paths: `import sys; print </a:t>
            </a:r>
            <a:r>
              <a:rPr lang="en-US" dirty="0" err="1" smtClean="0">
                <a:latin typeface="Gill Sans Light"/>
                <a:cs typeface="Gill Sans Light"/>
              </a:rPr>
              <a:t>sys.path</a:t>
            </a:r>
            <a:r>
              <a:rPr lang="en-US" dirty="0" smtClean="0">
                <a:latin typeface="Gill Sans Light"/>
                <a:cs typeface="Gill Sans Light"/>
              </a:rPr>
              <a:t>`</a:t>
            </a:r>
          </a:p>
          <a:p>
            <a:r>
              <a:rPr lang="en-US" dirty="0">
                <a:latin typeface="Gill Sans Light"/>
                <a:cs typeface="Gill Sans Light"/>
              </a:rPr>
              <a:t>Current directory is ALWAYS first: path[0] = ‘’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Initialized from $PYTHONPATH upon interpreter startup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`*/site-packages/*.</a:t>
            </a:r>
            <a:r>
              <a:rPr lang="en-US" dirty="0" err="1" smtClean="0">
                <a:latin typeface="Gill Sans Light"/>
                <a:cs typeface="Gill Sans Light"/>
              </a:rPr>
              <a:t>pth</a:t>
            </a:r>
            <a:r>
              <a:rPr lang="en-US" dirty="0" smtClean="0">
                <a:latin typeface="Gill Sans Light"/>
                <a:cs typeface="Gill Sans Light"/>
              </a:rPr>
              <a:t>`</a:t>
            </a:r>
          </a:p>
          <a:p>
            <a:pPr lvl="1"/>
            <a:r>
              <a:rPr lang="en-US" dirty="0" err="1" smtClean="0">
                <a:latin typeface="Gill Sans Light"/>
                <a:cs typeface="Gill Sans Light"/>
              </a:rPr>
              <a:t>deduped</a:t>
            </a:r>
            <a:r>
              <a:rPr lang="en-US" dirty="0" smtClean="0">
                <a:latin typeface="Gill Sans Light"/>
                <a:cs typeface="Gill Sans Light"/>
              </a:rPr>
              <a:t>, can import to execute lines, checks for existence</a:t>
            </a: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Both local and full path specific: </a:t>
            </a:r>
            <a:r>
              <a:rPr lang="en-US" dirty="0" err="1">
                <a:latin typeface="Gill Sans Light"/>
                <a:cs typeface="Gill Sans Light"/>
              </a:rPr>
              <a:t>e</a:t>
            </a:r>
            <a:r>
              <a:rPr lang="en-US" dirty="0" err="1" smtClean="0">
                <a:latin typeface="Gill Sans Light"/>
                <a:cs typeface="Gill Sans Light"/>
              </a:rPr>
              <a:t>g</a:t>
            </a:r>
            <a:r>
              <a:rPr lang="en-US" dirty="0" smtClean="0">
                <a:latin typeface="Gill Sans Light"/>
                <a:cs typeface="Gill Sans Light"/>
              </a:rPr>
              <a:t>. `/</a:t>
            </a:r>
            <a:r>
              <a:rPr lang="en-US" dirty="0" err="1" smtClean="0">
                <a:latin typeface="Gill Sans Light"/>
                <a:cs typeface="Gill Sans Light"/>
              </a:rPr>
              <a:t>usr</a:t>
            </a:r>
            <a:r>
              <a:rPr lang="en-US" dirty="0" smtClean="0">
                <a:latin typeface="Gill Sans Light"/>
                <a:cs typeface="Gill Sans Light"/>
              </a:rPr>
              <a:t>/local/lib/</a:t>
            </a:r>
            <a:r>
              <a:rPr lang="en-US" dirty="0" err="1" smtClean="0">
                <a:latin typeface="Gill Sans Light"/>
                <a:cs typeface="Gill Sans Light"/>
              </a:rPr>
              <a:t>pythonX.Y</a:t>
            </a:r>
            <a:r>
              <a:rPr lang="en-US" dirty="0" smtClean="0">
                <a:latin typeface="Gill Sans Light"/>
                <a:cs typeface="Gill Sans Light"/>
              </a:rPr>
              <a:t>/site-packages/bar`</a:t>
            </a:r>
          </a:p>
        </p:txBody>
      </p:sp>
    </p:spTree>
    <p:extLst>
      <p:ext uri="{BB962C8B-B14F-4D97-AF65-F5344CB8AC3E}">
        <p14:creationId xmlns:p14="http://schemas.microsoft.com/office/powerpoint/2010/main" val="319373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8-26 at 1.31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99100" cy="391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Example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0702" y="1927838"/>
            <a:ext cx="5499100" cy="1496909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80275" y="4377327"/>
            <a:ext cx="512472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Gill Sans Light"/>
                <a:cs typeface="Gill Sans Light"/>
              </a:rPr>
              <a:t>This still doesn’t feel right…</a:t>
            </a:r>
            <a:endParaRPr lang="en-US" sz="2800" dirty="0">
              <a:solidFill>
                <a:schemeClr val="bg2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86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How do you say Excel in Python?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3" y="1531038"/>
            <a:ext cx="7747000" cy="545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49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“how to convert excel to python”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7851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Actually really helpful results!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Create an action plan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Gill Sans Light"/>
                <a:cs typeface="Gill Sans Light"/>
              </a:rPr>
              <a:t>Reproduce their results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Gill Sans Light"/>
                <a:cs typeface="Gill Sans Light"/>
              </a:rPr>
              <a:t>Make extensible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Gill Sans Light"/>
                <a:cs typeface="Gill Sans Light"/>
              </a:rPr>
              <a:t>Major Refactoring leads to speed improvements, easier to use, less error prone, prettier, can be used for other things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latin typeface="Gill Sans Light"/>
                <a:cs typeface="Gill Sans Light"/>
              </a:rPr>
              <a:t>SO PRETTY</a:t>
            </a:r>
          </a:p>
          <a:p>
            <a:pPr marL="571500" indent="-514350"/>
            <a:r>
              <a:rPr lang="en-US" dirty="0" smtClean="0">
                <a:latin typeface="Gill Sans Light"/>
                <a:cs typeface="Gill Sans Light"/>
              </a:rPr>
              <a:t>D3 all the things</a:t>
            </a:r>
          </a:p>
          <a:p>
            <a:pPr marL="971550" lvl="1" indent="-514350"/>
            <a:r>
              <a:rPr lang="en-US" dirty="0" smtClean="0">
                <a:latin typeface="Gill Sans Light"/>
                <a:cs typeface="Gill Sans Light"/>
              </a:rPr>
              <a:t>viewer’s can’t adjust numbers, no copy errors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7622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ython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Gill Sans Light"/>
                <a:cs typeface="Gill Sans Light"/>
              </a:rPr>
              <a:t>Teaching Python</a:t>
            </a:r>
            <a:endParaRPr lang="en-US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70865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8-26 at 10.54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53" y="0"/>
            <a:ext cx="9262391" cy="690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99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General Tips/Tricks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Learn Python the Hard Way</a:t>
            </a: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Instructions: exercises plus code samples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Python Style Tips</a:t>
            </a: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PEP8</a:t>
            </a: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Take ideas from other people, condense it</a:t>
            </a:r>
          </a:p>
          <a:p>
            <a:pPr lvl="2"/>
            <a:r>
              <a:rPr lang="en-US" dirty="0" smtClean="0">
                <a:latin typeface="Gill Sans Light"/>
                <a:cs typeface="Gill Sans Light"/>
              </a:rPr>
              <a:t>The </a:t>
            </a:r>
            <a:r>
              <a:rPr lang="en-US" dirty="0" err="1" smtClean="0">
                <a:latin typeface="Gill Sans Light"/>
                <a:cs typeface="Gill Sans Light"/>
              </a:rPr>
              <a:t>Bitly</a:t>
            </a:r>
            <a:r>
              <a:rPr lang="en-US" dirty="0" smtClean="0">
                <a:latin typeface="Gill Sans Light"/>
                <a:cs typeface="Gill Sans Light"/>
              </a:rPr>
              <a:t> Way: </a:t>
            </a:r>
            <a:r>
              <a:rPr lang="en-US" dirty="0" err="1" smtClean="0">
                <a:latin typeface="Gill Sans Light"/>
                <a:cs typeface="Gill Sans Light"/>
              </a:rPr>
              <a:t>eg</a:t>
            </a:r>
            <a:r>
              <a:rPr lang="en-US" dirty="0" smtClean="0">
                <a:latin typeface="Gill Sans Light"/>
                <a:cs typeface="Gill Sans Light"/>
              </a:rPr>
              <a:t> no * imports, descriptive variables, </a:t>
            </a:r>
            <a:r>
              <a:rPr lang="en-US" dirty="0" err="1" smtClean="0">
                <a:latin typeface="Gill Sans Light"/>
                <a:cs typeface="Gill Sans Light"/>
              </a:rPr>
              <a:t>logging.info</a:t>
            </a:r>
            <a:r>
              <a:rPr lang="en-US" dirty="0" smtClean="0">
                <a:latin typeface="Gill Sans Light"/>
                <a:cs typeface="Gill Sans Light"/>
              </a:rPr>
              <a:t> instead of print, </a:t>
            </a:r>
            <a:r>
              <a:rPr lang="en-US" dirty="0" err="1" smtClean="0">
                <a:latin typeface="Gill Sans Light"/>
                <a:cs typeface="Gill Sans Light"/>
              </a:rPr>
              <a:t>docstrings</a:t>
            </a:r>
            <a:r>
              <a:rPr lang="en-US" dirty="0" smtClean="0">
                <a:latin typeface="Gill Sans Light"/>
                <a:cs typeface="Gill Sans Light"/>
              </a:rPr>
              <a:t> – the why, what, and how</a:t>
            </a:r>
          </a:p>
          <a:p>
            <a:pPr lvl="1"/>
            <a:r>
              <a:rPr lang="en-US" dirty="0" err="1" smtClean="0">
                <a:latin typeface="Gill Sans Light"/>
                <a:cs typeface="Gill Sans Light"/>
              </a:rPr>
              <a:t>Pyflakes</a:t>
            </a:r>
            <a:r>
              <a:rPr lang="en-US" dirty="0" smtClean="0">
                <a:latin typeface="Gill Sans Light"/>
                <a:cs typeface="Gill Sans Light"/>
              </a:rPr>
              <a:t>! (serious life saver)</a:t>
            </a:r>
          </a:p>
        </p:txBody>
      </p:sp>
    </p:spTree>
    <p:extLst>
      <p:ext uri="{BB962C8B-B14F-4D97-AF65-F5344CB8AC3E}">
        <p14:creationId xmlns:p14="http://schemas.microsoft.com/office/powerpoint/2010/main" val="1904260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GIT ‘</a:t>
            </a:r>
            <a:r>
              <a:rPr lang="en-US" dirty="0" err="1" smtClean="0">
                <a:latin typeface="Gill Sans Light"/>
                <a:cs typeface="Gill Sans Light"/>
              </a:rPr>
              <a:t>er</a:t>
            </a:r>
            <a:r>
              <a:rPr lang="en-US" dirty="0" smtClean="0">
                <a:latin typeface="Gill Sans Light"/>
                <a:cs typeface="Gill Sans Light"/>
              </a:rPr>
              <a:t> Done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 Light"/>
                <a:cs typeface="Gill Sans Light"/>
              </a:rPr>
              <a:t>Have a pet project!</a:t>
            </a:r>
          </a:p>
          <a:p>
            <a:pPr lvl="1"/>
            <a:r>
              <a:rPr lang="en-US" dirty="0">
                <a:latin typeface="Gill Sans Light"/>
                <a:cs typeface="Gill Sans Light"/>
              </a:rPr>
              <a:t>Just get </a:t>
            </a:r>
            <a:r>
              <a:rPr lang="en-US" dirty="0" smtClean="0">
                <a:latin typeface="Gill Sans Light"/>
                <a:cs typeface="Gill Sans Light"/>
              </a:rPr>
              <a:t>started</a:t>
            </a: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Really, just do it</a:t>
            </a:r>
            <a:endParaRPr lang="en-US" dirty="0">
              <a:latin typeface="Gill Sans Light"/>
              <a:cs typeface="Gill Sans Light"/>
            </a:endParaRPr>
          </a:p>
          <a:p>
            <a:r>
              <a:rPr lang="en-US" dirty="0">
                <a:latin typeface="Gill Sans Light"/>
                <a:cs typeface="Gill Sans Light"/>
              </a:rPr>
              <a:t>Mostly </a:t>
            </a:r>
            <a:r>
              <a:rPr lang="en-US" dirty="0" smtClean="0">
                <a:latin typeface="Gill Sans Light"/>
                <a:cs typeface="Gill Sans Light"/>
              </a:rPr>
              <a:t>Google &amp; </a:t>
            </a:r>
            <a:r>
              <a:rPr lang="en-US" dirty="0" err="1" smtClean="0">
                <a:latin typeface="Gill Sans Light"/>
                <a:cs typeface="Gill Sans Light"/>
              </a:rPr>
              <a:t>StackOverflow</a:t>
            </a:r>
            <a:r>
              <a:rPr lang="en-US" dirty="0" smtClean="0">
                <a:latin typeface="Gill Sans Light"/>
                <a:cs typeface="Gill Sans Light"/>
              </a:rPr>
              <a:t> :</a:t>
            </a:r>
            <a:r>
              <a:rPr lang="en-US" dirty="0">
                <a:latin typeface="Gill Sans Light"/>
                <a:cs typeface="Gill Sans Light"/>
              </a:rPr>
              <a:t>)</a:t>
            </a:r>
          </a:p>
          <a:p>
            <a:pPr lvl="1"/>
            <a:r>
              <a:rPr lang="en-US" dirty="0">
                <a:latin typeface="Gill Sans Light"/>
                <a:cs typeface="Gill Sans Light"/>
              </a:rPr>
              <a:t>95% of what I do in a day</a:t>
            </a:r>
          </a:p>
          <a:p>
            <a:r>
              <a:rPr lang="en-US" dirty="0">
                <a:latin typeface="Gill Sans Light"/>
                <a:cs typeface="Gill Sans Light"/>
              </a:rPr>
              <a:t>Look at other people’s code</a:t>
            </a:r>
          </a:p>
          <a:p>
            <a:pPr lvl="1"/>
            <a:r>
              <a:rPr lang="en-US" dirty="0">
                <a:latin typeface="Gill Sans Light"/>
                <a:cs typeface="Gill Sans Light"/>
              </a:rPr>
              <a:t>GIT GIT </a:t>
            </a:r>
            <a:r>
              <a:rPr lang="en-US" dirty="0" smtClean="0">
                <a:latin typeface="Gill Sans Light"/>
                <a:cs typeface="Gill Sans Light"/>
              </a:rPr>
              <a:t>GIT</a:t>
            </a: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GIT BRANCHES ZOMG YES</a:t>
            </a:r>
            <a:endParaRPr lang="en-US" dirty="0">
              <a:latin typeface="Gill Sans Light"/>
              <a:cs typeface="Gill Sans Ligh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27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I’m Serious about </a:t>
            </a:r>
            <a:r>
              <a:rPr lang="en-US" dirty="0" err="1" smtClean="0">
                <a:latin typeface="Gill Sans Light"/>
                <a:cs typeface="Gill Sans Light"/>
              </a:rPr>
              <a:t>Git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640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Most overlooked piece in analytics/data science/</a:t>
            </a:r>
            <a:r>
              <a:rPr lang="en-US" dirty="0" err="1" smtClean="0">
                <a:latin typeface="Gill Sans Light"/>
                <a:cs typeface="Gill Sans Light"/>
              </a:rPr>
              <a:t>wtf</a:t>
            </a:r>
            <a:r>
              <a:rPr lang="en-US" dirty="0" smtClean="0">
                <a:latin typeface="Gill Sans Light"/>
                <a:cs typeface="Gill Sans Light"/>
              </a:rPr>
              <a:t> you want to call it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Peer Review is SO amazing</a:t>
            </a: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Faster to learn</a:t>
            </a: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You have real feedback! And its helpful</a:t>
            </a: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Must get used to deleting your code</a:t>
            </a:r>
          </a:p>
          <a:p>
            <a:pPr lvl="2"/>
            <a:r>
              <a:rPr lang="en-US" dirty="0" smtClean="0">
                <a:latin typeface="Gill Sans Light"/>
                <a:cs typeface="Gill Sans Light"/>
              </a:rPr>
              <a:t>It can be sad but this is really important, if you must have a “scratch” folder where you can put stuff you are proud of</a:t>
            </a: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Learn crazy awesome stuff like fastest, safest ways of coding</a:t>
            </a:r>
          </a:p>
          <a:p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3699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Pandas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78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Pandas!	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Speaks their language</a:t>
            </a: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Labeled columns and rows</a:t>
            </a: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SQL Joins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I still need to bone up on it and get to its real potential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If it makes them happy… 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3997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" y="-725774"/>
            <a:ext cx="9215277" cy="9491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94" y="4360838"/>
            <a:ext cx="8668488" cy="173516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  <a:latin typeface="Gill Sans"/>
                <a:cs typeface="Gill Sans"/>
              </a:rPr>
              <a:t>I'm Good Enough, I'm Smart Enough, and Doggone It, People Like Me!</a:t>
            </a:r>
          </a:p>
        </p:txBody>
      </p:sp>
    </p:spTree>
    <p:extLst>
      <p:ext uri="{BB962C8B-B14F-4D97-AF65-F5344CB8AC3E}">
        <p14:creationId xmlns:p14="http://schemas.microsoft.com/office/powerpoint/2010/main" val="377174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3-08-26 at 10.42.2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1" b="6811"/>
          <a:stretch>
            <a:fillRect/>
          </a:stretch>
        </p:blipFill>
        <p:spPr>
          <a:xfrm>
            <a:off x="0" y="1775138"/>
            <a:ext cx="9242215" cy="5082862"/>
          </a:xfrm>
        </p:spPr>
      </p:pic>
      <p:pic>
        <p:nvPicPr>
          <p:cNvPr id="6" name="Picture 5" descr="Screen Shot 2013-08-26 at 10.39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12" y="843616"/>
            <a:ext cx="8480734" cy="931522"/>
          </a:xfrm>
          <a:prstGeom prst="rect">
            <a:avLst/>
          </a:prstGeom>
        </p:spPr>
      </p:pic>
      <p:pic>
        <p:nvPicPr>
          <p:cNvPr id="7" name="Picture 6" descr="Screen Shot 2013-08-26 at 10.39.4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4" y="659037"/>
            <a:ext cx="9045785" cy="102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5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8-26 at 10.50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22"/>
            <a:ext cx="9144000" cy="683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5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8-26 at 12.0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04" y="0"/>
            <a:ext cx="9841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5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8-26 at 10.50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390"/>
            <a:ext cx="9144000" cy="574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72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8-26 at 10.50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176"/>
            <a:ext cx="9144000" cy="57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83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08-26 at 12.0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404" y="0"/>
            <a:ext cx="98412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024" y="2764180"/>
            <a:ext cx="9659876" cy="4093820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NOTE: </a:t>
            </a:r>
            <a:r>
              <a:rPr lang="en-US" dirty="0" smtClean="0">
                <a:latin typeface="Gill Sans Light"/>
                <a:cs typeface="Gill Sans Light"/>
              </a:rPr>
              <a:t/>
            </a:r>
            <a:br>
              <a:rPr lang="en-US" dirty="0" smtClean="0">
                <a:latin typeface="Gill Sans Light"/>
                <a:cs typeface="Gill Sans Light"/>
              </a:rPr>
            </a:br>
            <a:r>
              <a:rPr lang="en-US" dirty="0" smtClean="0">
                <a:latin typeface="Gill Sans Light"/>
                <a:cs typeface="Gill Sans Light"/>
              </a:rPr>
              <a:t>I have opinions but I can’t tell you why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86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touch_all_the_things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29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First Reactions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ill Sans Light"/>
                <a:cs typeface="Gill Sans Light"/>
              </a:rPr>
              <a:t>TOUCH ALL the THINGS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FOUR </a:t>
            </a:r>
            <a:r>
              <a:rPr lang="en-US" dirty="0">
                <a:latin typeface="Gill Sans Light"/>
                <a:cs typeface="Gill Sans Light"/>
              </a:rPr>
              <a:t>languages ALL IMPLEMENTED THE </a:t>
            </a:r>
            <a:r>
              <a:rPr lang="en-US" dirty="0" smtClean="0">
                <a:latin typeface="Gill Sans Light"/>
                <a:cs typeface="Gill Sans Light"/>
              </a:rPr>
              <a:t>SAME WAY</a:t>
            </a: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PHP, Perl, Python, JS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EXCEL-</a:t>
            </a:r>
            <a:r>
              <a:rPr lang="en-US" dirty="0" err="1" smtClean="0">
                <a:latin typeface="Gill Sans Light"/>
                <a:cs typeface="Gill Sans Light"/>
              </a:rPr>
              <a:t>lence</a:t>
            </a:r>
            <a:endParaRPr lang="en-US" dirty="0" smtClean="0">
              <a:latin typeface="Gill Sans Light"/>
              <a:cs typeface="Gill Sans Light"/>
            </a:endParaRPr>
          </a:p>
          <a:p>
            <a:r>
              <a:rPr lang="en-US" dirty="0" smtClean="0">
                <a:latin typeface="Gill Sans Light"/>
                <a:cs typeface="Gill Sans Light"/>
              </a:rPr>
              <a:t>Python written like Java…</a:t>
            </a:r>
          </a:p>
          <a:p>
            <a:pPr lvl="1"/>
            <a:r>
              <a:rPr lang="en-US" dirty="0" err="1" smtClean="0">
                <a:latin typeface="Gill Sans Light"/>
                <a:cs typeface="Gill Sans Light"/>
              </a:rPr>
              <a:t>Ie</a:t>
            </a:r>
            <a:r>
              <a:rPr lang="en-US" dirty="0" smtClean="0">
                <a:latin typeface="Gill Sans Light"/>
                <a:cs typeface="Gill Sans Light"/>
              </a:rPr>
              <a:t>, TOO MANY lines!</a:t>
            </a:r>
          </a:p>
          <a:p>
            <a:pPr lvl="1"/>
            <a:r>
              <a:rPr lang="en-US" dirty="0" smtClean="0">
                <a:latin typeface="Gill Sans Light"/>
                <a:cs typeface="Gill Sans Light"/>
              </a:rPr>
              <a:t>IMPORTS in middle of files!</a:t>
            </a:r>
          </a:p>
        </p:txBody>
      </p:sp>
    </p:spTree>
    <p:extLst>
      <p:ext uri="{BB962C8B-B14F-4D97-AF65-F5344CB8AC3E}">
        <p14:creationId xmlns:p14="http://schemas.microsoft.com/office/powerpoint/2010/main" val="1398717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Rebrand">
  <a:themeElements>
    <a:clrScheme name="Rebrand Colors">
      <a:dk1>
        <a:sysClr val="windowText" lastClr="000000"/>
      </a:dk1>
      <a:lt1>
        <a:sysClr val="window" lastClr="FFFFFF"/>
      </a:lt1>
      <a:dk2>
        <a:srgbClr val="CD0064"/>
      </a:dk2>
      <a:lt2>
        <a:srgbClr val="80156B"/>
      </a:lt2>
      <a:accent1>
        <a:srgbClr val="530F49"/>
      </a:accent1>
      <a:accent2>
        <a:srgbClr val="302C67"/>
      </a:accent2>
      <a:accent3>
        <a:srgbClr val="2FC1D0"/>
      </a:accent3>
      <a:accent4>
        <a:srgbClr val="FF4E5F"/>
      </a:accent4>
      <a:accent5>
        <a:srgbClr val="FDF04C"/>
      </a:accent5>
      <a:accent6>
        <a:srgbClr val="EAE8E8"/>
      </a:accent6>
      <a:hlink>
        <a:srgbClr val="B0ADAD"/>
      </a:hlink>
      <a:folHlink>
        <a:srgbClr val="6B696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1_Rebrand.thmx</Template>
  <TotalTime>2780</TotalTime>
  <Words>566</Words>
  <Application>Microsoft Macintosh PowerPoint</Application>
  <PresentationFormat>On-screen Show (4:3)</PresentationFormat>
  <Paragraphs>90</Paragraphs>
  <Slides>26</Slides>
  <Notes>8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1_Rebrand</vt:lpstr>
      <vt:lpstr>Python-ization at RTR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NOTE:  I have opinions but I can’t tell you why</vt:lpstr>
      <vt:lpstr>PowerPoint Presentation</vt:lpstr>
      <vt:lpstr>First Reactions</vt:lpstr>
      <vt:lpstr>Example</vt:lpstr>
      <vt:lpstr>Example</vt:lpstr>
      <vt:lpstr>Example</vt:lpstr>
      <vt:lpstr>Example</vt:lpstr>
      <vt:lpstr>Example</vt:lpstr>
      <vt:lpstr>Let’s talk about sys.path</vt:lpstr>
      <vt:lpstr>Example</vt:lpstr>
      <vt:lpstr>How do you say Excel in Python?</vt:lpstr>
      <vt:lpstr>“how to convert excel to python”</vt:lpstr>
      <vt:lpstr>Teaching Python</vt:lpstr>
      <vt:lpstr>General Tips/Tricks</vt:lpstr>
      <vt:lpstr>GIT ‘er Done</vt:lpstr>
      <vt:lpstr>I’m Serious about Git</vt:lpstr>
      <vt:lpstr>Pandas</vt:lpstr>
      <vt:lpstr>Pandas! </vt:lpstr>
      <vt:lpstr>I'm Good Enough, I'm Smart Enough, and Doggone It, People Like Me!</vt:lpstr>
      <vt:lpstr>PowerPoint Presentation</vt:lpstr>
    </vt:vector>
  </TitlesOfParts>
  <Company>rtr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 smith</dc:creator>
  <cp:lastModifiedBy>anna smith</cp:lastModifiedBy>
  <cp:revision>26</cp:revision>
  <dcterms:created xsi:type="dcterms:W3CDTF">2013-08-26T14:46:18Z</dcterms:created>
  <dcterms:modified xsi:type="dcterms:W3CDTF">2013-08-28T13:06:51Z</dcterms:modified>
</cp:coreProperties>
</file>